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4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4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3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3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3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9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1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1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3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5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F6124-99A0-4F71-8FAF-CADE5A7DEAEF}" type="datetimeFigureOut">
              <a:rPr lang="en-US" smtClean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388BC-2E6E-4242-9E22-668E3664E7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76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040" y="194455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TRIBINA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ALUMNI @TFZR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6103" y="3501008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Iskustva programera </a:t>
            </a:r>
            <a:endParaRPr lang="sr-Latn-RS" sz="4800" b="1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 realne prakse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9898" y="332656"/>
            <a:ext cx="5912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UNIVERZITET U NOVOM SADU</a:t>
            </a:r>
          </a:p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TEHNI</a:t>
            </a:r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ČKI FAKULTET „MIHAJLO PUPIN“</a:t>
            </a:r>
          </a:p>
          <a:p>
            <a:r>
              <a:rPr lang="sr-Latn-RS" sz="20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ZRENJANIN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9552" y="3429000"/>
            <a:ext cx="7992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01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642713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7161" y="187701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TRIBINA Alumni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@ TFZR :     Iskustva programera iz realne prakse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3760" y="1020629"/>
            <a:ext cx="2585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PREDAVA</a:t>
            </a:r>
            <a:r>
              <a:rPr lang="sr-Latn-R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Č:</a:t>
            </a:r>
            <a:r>
              <a:rPr lang="sr-Latn-RS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1883" y="1700808"/>
            <a:ext cx="3397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2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Boban Mikšin 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17183" y="3933056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7183" y="2757589"/>
            <a:ext cx="5761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Vega IT Sourcing, Novi Sad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96645" y="2869174"/>
            <a:ext cx="203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Partner &amp; CTO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62143" y="6525344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204098"/>
            <a:ext cx="1512168" cy="1512168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387789" y="4226194"/>
            <a:ext cx="1516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376" y="5074717"/>
            <a:ext cx="8036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Komunikacija pre implementacije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52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51520" y="908720"/>
            <a:ext cx="85689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4720" y="247475"/>
            <a:ext cx="6955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Komunikacija pre implementacije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304" y="1340768"/>
            <a:ext cx="442460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Zašto je bitna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sz="2000" b="1" u="sng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Šta dobijamo, a šta gubimo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sz="2000" b="1" u="sng" dirty="0" smtClean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000" b="1" u="sng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Kako je unaprediti</a:t>
            </a:r>
          </a:p>
        </p:txBody>
      </p:sp>
    </p:spTree>
    <p:extLst>
      <p:ext uri="{BB962C8B-B14F-4D97-AF65-F5344CB8AC3E}">
        <p14:creationId xmlns:p14="http://schemas.microsoft.com/office/powerpoint/2010/main" val="2148030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62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TRIBINA  ALUMNI @TFZR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TRIBINA  ALUMNI @TFZR</dc:title>
  <dc:creator>Ljubica</dc:creator>
  <cp:lastModifiedBy>Ljubica</cp:lastModifiedBy>
  <cp:revision>12</cp:revision>
  <dcterms:created xsi:type="dcterms:W3CDTF">2017-03-06T07:45:39Z</dcterms:created>
  <dcterms:modified xsi:type="dcterms:W3CDTF">2017-03-18T11:09:09Z</dcterms:modified>
</cp:coreProperties>
</file>