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69" r:id="rId5"/>
    <p:sldId id="257" r:id="rId6"/>
    <p:sldId id="268" r:id="rId7"/>
    <p:sldId id="267" r:id="rId8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77" d="100"/>
          <a:sy n="77" d="100"/>
        </p:scale>
        <p:origin x="240" y="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ED9DF-C520-4C3F-8557-C82ACCEE14A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B9DE194-69DD-462C-BC1B-1F6DC5922F62}">
      <dgm:prSet phldrT="[Text]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sr-Latn-RS" dirty="0"/>
            <a:t>Fakultet, završne godina</a:t>
          </a:r>
          <a:endParaRPr lang="en-GB" dirty="0"/>
        </a:p>
      </dgm:t>
    </dgm:pt>
    <dgm:pt modelId="{C8B83A42-7718-48B3-8BB3-72BA25179110}" type="parTrans" cxnId="{61D96E39-2918-4FA8-A92D-C2CDE90ED267}">
      <dgm:prSet/>
      <dgm:spPr/>
      <dgm:t>
        <a:bodyPr/>
        <a:lstStyle/>
        <a:p>
          <a:endParaRPr lang="en-GB"/>
        </a:p>
      </dgm:t>
    </dgm:pt>
    <dgm:pt modelId="{63875757-E0A8-4B51-A182-2C81F36430A3}" type="sibTrans" cxnId="{61D96E39-2918-4FA8-A92D-C2CDE90ED267}">
      <dgm:prSet/>
      <dgm:spPr/>
      <dgm:t>
        <a:bodyPr/>
        <a:lstStyle/>
        <a:p>
          <a:endParaRPr lang="en-GB"/>
        </a:p>
      </dgm:t>
    </dgm:pt>
    <dgm:pt modelId="{A08D5E2C-7760-4EE8-A21F-235CA9F14AC1}">
      <dgm:prSet phldrT="[Text]"/>
      <dgm:spPr>
        <a:solidFill>
          <a:schemeClr val="accent5">
            <a:alpha val="90000"/>
          </a:schemeClr>
        </a:solidFill>
      </dgm:spPr>
      <dgm:t>
        <a:bodyPr/>
        <a:lstStyle/>
        <a:p>
          <a:r>
            <a:rPr lang="sr-Latn-RS" dirty="0"/>
            <a:t>Razgovor za posao</a:t>
          </a:r>
          <a:endParaRPr lang="en-GB" dirty="0"/>
        </a:p>
      </dgm:t>
    </dgm:pt>
    <dgm:pt modelId="{BD62B20D-BB3C-4DF4-8E47-56D117899B88}" type="parTrans" cxnId="{FEB22E0D-6AC9-486E-8427-4CBDDD4B333F}">
      <dgm:prSet/>
      <dgm:spPr/>
      <dgm:t>
        <a:bodyPr/>
        <a:lstStyle/>
        <a:p>
          <a:endParaRPr lang="en-GB"/>
        </a:p>
      </dgm:t>
    </dgm:pt>
    <dgm:pt modelId="{04807670-97FF-4F87-B9A0-22A75C4F4B98}" type="sibTrans" cxnId="{FEB22E0D-6AC9-486E-8427-4CBDDD4B333F}">
      <dgm:prSet/>
      <dgm:spPr/>
      <dgm:t>
        <a:bodyPr/>
        <a:lstStyle/>
        <a:p>
          <a:endParaRPr lang="en-GB"/>
        </a:p>
      </dgm:t>
    </dgm:pt>
    <dgm:pt modelId="{0845F9EC-4011-496D-93A5-F5D3726023CD}">
      <dgm:prSet phldrT="[Text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sr-Latn-RS" dirty="0"/>
            <a:t>Prva godina na poslu</a:t>
          </a:r>
          <a:endParaRPr lang="en-GB" dirty="0"/>
        </a:p>
      </dgm:t>
    </dgm:pt>
    <dgm:pt modelId="{72139DDD-F3E6-4DF6-AC3D-361EC16F269B}" type="parTrans" cxnId="{8AB93518-88E8-44D3-933F-892782D79FD2}">
      <dgm:prSet/>
      <dgm:spPr/>
      <dgm:t>
        <a:bodyPr/>
        <a:lstStyle/>
        <a:p>
          <a:endParaRPr lang="en-GB"/>
        </a:p>
      </dgm:t>
    </dgm:pt>
    <dgm:pt modelId="{5F06FFA2-B997-4F9B-8C0B-C93ECCBBDD97}" type="sibTrans" cxnId="{8AB93518-88E8-44D3-933F-892782D79FD2}">
      <dgm:prSet/>
      <dgm:spPr/>
      <dgm:t>
        <a:bodyPr/>
        <a:lstStyle/>
        <a:p>
          <a:endParaRPr lang="en-GB"/>
        </a:p>
      </dgm:t>
    </dgm:pt>
    <dgm:pt modelId="{06C7D79B-73E9-474F-9C8A-F2F03183C158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sr-Latn-RS" dirty="0"/>
            <a:t>Mi protiv nas</a:t>
          </a:r>
          <a:endParaRPr lang="en-GB" dirty="0"/>
        </a:p>
      </dgm:t>
    </dgm:pt>
    <dgm:pt modelId="{9898FA3E-91A0-4D17-9832-6DA259B8028F}" type="parTrans" cxnId="{8D7B8F18-D3E1-4164-B831-2AE867E27A32}">
      <dgm:prSet/>
      <dgm:spPr/>
      <dgm:t>
        <a:bodyPr/>
        <a:lstStyle/>
        <a:p>
          <a:endParaRPr lang="en-GB"/>
        </a:p>
      </dgm:t>
    </dgm:pt>
    <dgm:pt modelId="{F3E8AA9D-8FB1-4198-8637-A39CF84EEE25}" type="sibTrans" cxnId="{8D7B8F18-D3E1-4164-B831-2AE867E27A32}">
      <dgm:prSet/>
      <dgm:spPr/>
      <dgm:t>
        <a:bodyPr/>
        <a:lstStyle/>
        <a:p>
          <a:endParaRPr lang="en-GB"/>
        </a:p>
      </dgm:t>
    </dgm:pt>
    <dgm:pt modelId="{90FC749D-D43D-4E31-B9DC-6F1CE766237A}">
      <dgm:prSet phldrT="[Text]"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sr-Latn-RS" dirty="0"/>
            <a:t>Mi protiv korisnika</a:t>
          </a:r>
          <a:endParaRPr lang="en-GB" dirty="0"/>
        </a:p>
      </dgm:t>
    </dgm:pt>
    <dgm:pt modelId="{C3659AFA-0B0A-45FB-AA9A-9F460E9376D8}" type="parTrans" cxnId="{868E2B38-54D6-4C72-9EEC-3BC6EDAABCB4}">
      <dgm:prSet/>
      <dgm:spPr/>
      <dgm:t>
        <a:bodyPr/>
        <a:lstStyle/>
        <a:p>
          <a:endParaRPr lang="en-GB"/>
        </a:p>
      </dgm:t>
    </dgm:pt>
    <dgm:pt modelId="{EDBDF5F9-DF59-4E77-804A-E99D23C8FBD2}" type="sibTrans" cxnId="{868E2B38-54D6-4C72-9EEC-3BC6EDAABCB4}">
      <dgm:prSet/>
      <dgm:spPr/>
      <dgm:t>
        <a:bodyPr/>
        <a:lstStyle/>
        <a:p>
          <a:endParaRPr lang="en-GB"/>
        </a:p>
      </dgm:t>
    </dgm:pt>
    <dgm:pt modelId="{0F19F8AB-9A21-443C-8A2E-D6AD051C5847}">
      <dgm:prSet phldrT="[Text]"/>
      <dgm:spPr>
        <a:solidFill>
          <a:schemeClr val="accent6">
            <a:alpha val="90000"/>
          </a:schemeClr>
        </a:solidFill>
      </dgm:spPr>
      <dgm:t>
        <a:bodyPr/>
        <a:lstStyle/>
        <a:p>
          <a:r>
            <a:rPr lang="sr-Latn-RS" dirty="0"/>
            <a:t>Nebo je granica</a:t>
          </a:r>
          <a:endParaRPr lang="en-GB" dirty="0"/>
        </a:p>
      </dgm:t>
    </dgm:pt>
    <dgm:pt modelId="{61A4A5D1-83D4-4541-98A2-4AFAF92483C0}" type="parTrans" cxnId="{C1C369ED-1D86-4BE7-9002-8A31F3855057}">
      <dgm:prSet/>
      <dgm:spPr/>
      <dgm:t>
        <a:bodyPr/>
        <a:lstStyle/>
        <a:p>
          <a:endParaRPr lang="en-GB"/>
        </a:p>
      </dgm:t>
    </dgm:pt>
    <dgm:pt modelId="{86A94F7E-4AA5-4296-98B3-14D5D97D6B68}" type="sibTrans" cxnId="{C1C369ED-1D86-4BE7-9002-8A31F3855057}">
      <dgm:prSet/>
      <dgm:spPr/>
      <dgm:t>
        <a:bodyPr/>
        <a:lstStyle/>
        <a:p>
          <a:endParaRPr lang="en-GB"/>
        </a:p>
      </dgm:t>
    </dgm:pt>
    <dgm:pt modelId="{2BD4D15F-E487-45A4-8177-64CC9547F165}">
      <dgm:prSet phldrT="[Text]"/>
      <dgm:spPr>
        <a:noFill/>
      </dgm:spPr>
      <dgm:t>
        <a:bodyPr/>
        <a:lstStyle/>
        <a:p>
          <a:r>
            <a:rPr lang="sr-Latn-RS" dirty="0"/>
            <a:t>...</a:t>
          </a:r>
          <a:endParaRPr lang="en-GB" dirty="0"/>
        </a:p>
      </dgm:t>
    </dgm:pt>
    <dgm:pt modelId="{EDA5F888-97DE-45BE-91B0-8068959879DA}" type="parTrans" cxnId="{D8901F89-F257-4229-8B91-1E1EF40087ED}">
      <dgm:prSet/>
      <dgm:spPr/>
      <dgm:t>
        <a:bodyPr/>
        <a:lstStyle/>
        <a:p>
          <a:endParaRPr lang="en-GB"/>
        </a:p>
      </dgm:t>
    </dgm:pt>
    <dgm:pt modelId="{8D9EA665-E2FB-4C4B-87CE-91B8B6015A09}" type="sibTrans" cxnId="{D8901F89-F257-4229-8B91-1E1EF40087ED}">
      <dgm:prSet/>
      <dgm:spPr/>
      <dgm:t>
        <a:bodyPr/>
        <a:lstStyle/>
        <a:p>
          <a:endParaRPr lang="en-GB"/>
        </a:p>
      </dgm:t>
    </dgm:pt>
    <dgm:pt modelId="{7509F81B-0BCD-4158-B400-C7819C8B4727}">
      <dgm:prSet phldrT="[Text]"/>
      <dgm:spPr>
        <a:noFill/>
      </dgm:spPr>
      <dgm:t>
        <a:bodyPr/>
        <a:lstStyle/>
        <a:p>
          <a:r>
            <a:rPr lang="sr-Latn-RS"/>
            <a:t>...</a:t>
          </a:r>
          <a:endParaRPr lang="en-GB" dirty="0"/>
        </a:p>
      </dgm:t>
    </dgm:pt>
    <dgm:pt modelId="{0B138659-08DD-4D91-B732-AAC2EDED8AE3}" type="parTrans" cxnId="{242A9067-0689-4EDB-AA53-B9D4B4B339E0}">
      <dgm:prSet/>
      <dgm:spPr/>
      <dgm:t>
        <a:bodyPr/>
        <a:lstStyle/>
        <a:p>
          <a:endParaRPr lang="en-GB"/>
        </a:p>
      </dgm:t>
    </dgm:pt>
    <dgm:pt modelId="{9A7F1834-0A84-4431-A02A-F586DFB28F4D}" type="sibTrans" cxnId="{242A9067-0689-4EDB-AA53-B9D4B4B339E0}">
      <dgm:prSet/>
      <dgm:spPr/>
      <dgm:t>
        <a:bodyPr/>
        <a:lstStyle/>
        <a:p>
          <a:endParaRPr lang="en-GB"/>
        </a:p>
      </dgm:t>
    </dgm:pt>
    <dgm:pt modelId="{535A55E7-13AA-4D77-A02F-E199C863AEF8}">
      <dgm:prSet phldrT="[Text]"/>
      <dgm:spPr>
        <a:noFill/>
      </dgm:spPr>
      <dgm:t>
        <a:bodyPr/>
        <a:lstStyle/>
        <a:p>
          <a:r>
            <a:rPr lang="sr-Latn-RS" b="1"/>
            <a:t>...</a:t>
          </a:r>
          <a:endParaRPr lang="en-GB" b="1" dirty="0"/>
        </a:p>
      </dgm:t>
    </dgm:pt>
    <dgm:pt modelId="{46146162-E402-45A5-91D4-7F98569B0E81}" type="parTrans" cxnId="{CFF18381-199C-48B8-88CF-E736C1678E64}">
      <dgm:prSet/>
      <dgm:spPr/>
      <dgm:t>
        <a:bodyPr/>
        <a:lstStyle/>
        <a:p>
          <a:endParaRPr lang="en-GB"/>
        </a:p>
      </dgm:t>
    </dgm:pt>
    <dgm:pt modelId="{B26D03CE-181F-4F74-B401-DE28F586F484}" type="sibTrans" cxnId="{CFF18381-199C-48B8-88CF-E736C1678E64}">
      <dgm:prSet/>
      <dgm:spPr/>
      <dgm:t>
        <a:bodyPr/>
        <a:lstStyle/>
        <a:p>
          <a:endParaRPr lang="en-GB"/>
        </a:p>
      </dgm:t>
    </dgm:pt>
    <dgm:pt modelId="{21F6E2BF-2473-41C3-8068-419C3618C0A1}" type="pres">
      <dgm:prSet presAssocID="{B18ED9DF-C520-4C3F-8557-C82ACCEE14AB}" presName="Name0" presStyleCnt="0">
        <dgm:presLayoutVars>
          <dgm:dir/>
          <dgm:resizeHandles val="exact"/>
        </dgm:presLayoutVars>
      </dgm:prSet>
      <dgm:spPr/>
    </dgm:pt>
    <dgm:pt modelId="{C15EB171-FE3D-46AA-A629-0220F2B447C5}" type="pres">
      <dgm:prSet presAssocID="{4B9DE194-69DD-462C-BC1B-1F6DC5922F62}" presName="Name5" presStyleLbl="vennNode1" presStyleIdx="0" presStyleCnt="9" custLinFactX="195776" custLinFactNeighborX="200000" custLinFactNeighborY="-61347">
        <dgm:presLayoutVars>
          <dgm:bulletEnabled val="1"/>
        </dgm:presLayoutVars>
      </dgm:prSet>
      <dgm:spPr/>
    </dgm:pt>
    <dgm:pt modelId="{CAC65D35-02FB-4A4C-86CB-9D315D43F038}" type="pres">
      <dgm:prSet presAssocID="{63875757-E0A8-4B51-A182-2C81F36430A3}" presName="space" presStyleCnt="0"/>
      <dgm:spPr/>
    </dgm:pt>
    <dgm:pt modelId="{15272020-4F56-4AD5-8314-E080F97D64C6}" type="pres">
      <dgm:prSet presAssocID="{A08D5E2C-7760-4EE8-A21F-235CA9F14AC1}" presName="Name5" presStyleLbl="vennNode1" presStyleIdx="1" presStyleCnt="9" custLinFactX="200000" custLinFactNeighborX="233107" custLinFactNeighborY="-61347">
        <dgm:presLayoutVars>
          <dgm:bulletEnabled val="1"/>
        </dgm:presLayoutVars>
      </dgm:prSet>
      <dgm:spPr/>
    </dgm:pt>
    <dgm:pt modelId="{86623302-3D86-40FE-B3CF-6D7DF641CC4D}" type="pres">
      <dgm:prSet presAssocID="{04807670-97FF-4F87-B9A0-22A75C4F4B98}" presName="space" presStyleCnt="0"/>
      <dgm:spPr/>
    </dgm:pt>
    <dgm:pt modelId="{59095A8B-0B3E-48FB-8E63-8CECDFA6D355}" type="pres">
      <dgm:prSet presAssocID="{2BD4D15F-E487-45A4-8177-64CC9547F165}" presName="Name5" presStyleLbl="vennNode1" presStyleIdx="2" presStyleCnt="9" custLinFactX="200000" custLinFactNeighborX="260981" custLinFactNeighborY="-61347">
        <dgm:presLayoutVars>
          <dgm:bulletEnabled val="1"/>
        </dgm:presLayoutVars>
      </dgm:prSet>
      <dgm:spPr/>
    </dgm:pt>
    <dgm:pt modelId="{509A7008-9FC4-4A0A-A340-FE8D68BC3A8E}" type="pres">
      <dgm:prSet presAssocID="{8D9EA665-E2FB-4C4B-87CE-91B8B6015A09}" presName="space" presStyleCnt="0"/>
      <dgm:spPr/>
    </dgm:pt>
    <dgm:pt modelId="{01251F87-7CAE-493C-9F17-2F449553AE77}" type="pres">
      <dgm:prSet presAssocID="{7509F81B-0BCD-4158-B400-C7819C8B4727}" presName="Name5" presStyleLbl="vennNode1" presStyleIdx="3" presStyleCnt="9" custLinFactX="179175" custLinFactNeighborX="200000" custLinFactNeighborY="16277">
        <dgm:presLayoutVars>
          <dgm:bulletEnabled val="1"/>
        </dgm:presLayoutVars>
      </dgm:prSet>
      <dgm:spPr/>
    </dgm:pt>
    <dgm:pt modelId="{7711F82B-5C02-4E4B-96E5-981AC9E9F5AA}" type="pres">
      <dgm:prSet presAssocID="{9A7F1834-0A84-4431-A02A-F586DFB28F4D}" presName="space" presStyleCnt="0"/>
      <dgm:spPr/>
    </dgm:pt>
    <dgm:pt modelId="{E26B713C-BB66-412F-ADDA-04F60479AE0A}" type="pres">
      <dgm:prSet presAssocID="{535A55E7-13AA-4D77-A02F-E199C863AEF8}" presName="Name5" presStyleLbl="vennNode1" presStyleIdx="4" presStyleCnt="9" custLinFactX="139916" custLinFactNeighborX="200000" custLinFactNeighborY="95495">
        <dgm:presLayoutVars>
          <dgm:bulletEnabled val="1"/>
        </dgm:presLayoutVars>
      </dgm:prSet>
      <dgm:spPr/>
    </dgm:pt>
    <dgm:pt modelId="{CFE27185-3E81-47E2-A4D3-FD74E93B7A81}" type="pres">
      <dgm:prSet presAssocID="{B26D03CE-181F-4F74-B401-DE28F586F484}" presName="space" presStyleCnt="0"/>
      <dgm:spPr/>
    </dgm:pt>
    <dgm:pt modelId="{B841E6DA-A275-4DB8-A41B-10A13CF07799}" type="pres">
      <dgm:prSet presAssocID="{0845F9EC-4011-496D-93A5-F5D3726023CD}" presName="Name5" presStyleLbl="vennNode1" presStyleIdx="5" presStyleCnt="9" custLinFactX="-100000" custLinFactNeighborX="-101786" custLinFactNeighborY="15742">
        <dgm:presLayoutVars>
          <dgm:bulletEnabled val="1"/>
        </dgm:presLayoutVars>
      </dgm:prSet>
      <dgm:spPr/>
    </dgm:pt>
    <dgm:pt modelId="{018860BA-5FB6-45D1-9851-CD676D9D4090}" type="pres">
      <dgm:prSet presAssocID="{5F06FFA2-B997-4F9B-8C0B-C93ECCBBDD97}" presName="space" presStyleCnt="0"/>
      <dgm:spPr/>
    </dgm:pt>
    <dgm:pt modelId="{A3D953BB-7586-421C-8AD0-2B7562049EB3}" type="pres">
      <dgm:prSet presAssocID="{06C7D79B-73E9-474F-9C8A-F2F03183C158}" presName="Name5" presStyleLbl="vennNode1" presStyleIdx="6" presStyleCnt="9" custLinFactX="-91988" custLinFactNeighborX="-100000" custLinFactNeighborY="16254">
        <dgm:presLayoutVars>
          <dgm:bulletEnabled val="1"/>
        </dgm:presLayoutVars>
      </dgm:prSet>
      <dgm:spPr/>
    </dgm:pt>
    <dgm:pt modelId="{59C85104-7B65-414F-B472-FE287AF60B35}" type="pres">
      <dgm:prSet presAssocID="{F3E8AA9D-8FB1-4198-8637-A39CF84EEE25}" presName="space" presStyleCnt="0"/>
      <dgm:spPr/>
    </dgm:pt>
    <dgm:pt modelId="{E87CC7A1-2D79-4FA7-BB7A-58F2EF082B5D}" type="pres">
      <dgm:prSet presAssocID="{90FC749D-D43D-4E31-B9DC-6F1CE766237A}" presName="Name5" presStyleLbl="vennNode1" presStyleIdx="7" presStyleCnt="9" custLinFactX="-197797" custLinFactNeighborX="-200000" custLinFactNeighborY="94663">
        <dgm:presLayoutVars>
          <dgm:bulletEnabled val="1"/>
        </dgm:presLayoutVars>
      </dgm:prSet>
      <dgm:spPr/>
    </dgm:pt>
    <dgm:pt modelId="{248D3E9B-270A-41EC-9AC4-763D9A227724}" type="pres">
      <dgm:prSet presAssocID="{EDBDF5F9-DF59-4E77-804A-E99D23C8FBD2}" presName="space" presStyleCnt="0"/>
      <dgm:spPr/>
    </dgm:pt>
    <dgm:pt modelId="{2C66A5A5-6CE5-433F-B668-B1BD617336B6}" type="pres">
      <dgm:prSet presAssocID="{0F19F8AB-9A21-443C-8A2E-D6AD051C5847}" presName="Name5" presStyleLbl="vennNode1" presStyleIdx="8" presStyleCnt="9" custLinFactX="-187804" custLinFactNeighborX="-200000" custLinFactNeighborY="94951">
        <dgm:presLayoutVars>
          <dgm:bulletEnabled val="1"/>
        </dgm:presLayoutVars>
      </dgm:prSet>
      <dgm:spPr/>
    </dgm:pt>
  </dgm:ptLst>
  <dgm:cxnLst>
    <dgm:cxn modelId="{9233BB03-7A9F-466A-9EE0-90D3E9154EC9}" type="presOf" srcId="{06C7D79B-73E9-474F-9C8A-F2F03183C158}" destId="{A3D953BB-7586-421C-8AD0-2B7562049EB3}" srcOrd="0" destOrd="0" presId="urn:microsoft.com/office/officeart/2005/8/layout/venn3"/>
    <dgm:cxn modelId="{FEB22E0D-6AC9-486E-8427-4CBDDD4B333F}" srcId="{B18ED9DF-C520-4C3F-8557-C82ACCEE14AB}" destId="{A08D5E2C-7760-4EE8-A21F-235CA9F14AC1}" srcOrd="1" destOrd="0" parTransId="{BD62B20D-BB3C-4DF4-8E47-56D117899B88}" sibTransId="{04807670-97FF-4F87-B9A0-22A75C4F4B98}"/>
    <dgm:cxn modelId="{8AB93518-88E8-44D3-933F-892782D79FD2}" srcId="{B18ED9DF-C520-4C3F-8557-C82ACCEE14AB}" destId="{0845F9EC-4011-496D-93A5-F5D3726023CD}" srcOrd="5" destOrd="0" parTransId="{72139DDD-F3E6-4DF6-AC3D-361EC16F269B}" sibTransId="{5F06FFA2-B997-4F9B-8C0B-C93ECCBBDD97}"/>
    <dgm:cxn modelId="{8D7B8F18-D3E1-4164-B831-2AE867E27A32}" srcId="{B18ED9DF-C520-4C3F-8557-C82ACCEE14AB}" destId="{06C7D79B-73E9-474F-9C8A-F2F03183C158}" srcOrd="6" destOrd="0" parTransId="{9898FA3E-91A0-4D17-9832-6DA259B8028F}" sibTransId="{F3E8AA9D-8FB1-4198-8637-A39CF84EEE25}"/>
    <dgm:cxn modelId="{868E2B38-54D6-4C72-9EEC-3BC6EDAABCB4}" srcId="{B18ED9DF-C520-4C3F-8557-C82ACCEE14AB}" destId="{90FC749D-D43D-4E31-B9DC-6F1CE766237A}" srcOrd="7" destOrd="0" parTransId="{C3659AFA-0B0A-45FB-AA9A-9F460E9376D8}" sibTransId="{EDBDF5F9-DF59-4E77-804A-E99D23C8FBD2}"/>
    <dgm:cxn modelId="{61D96E39-2918-4FA8-A92D-C2CDE90ED267}" srcId="{B18ED9DF-C520-4C3F-8557-C82ACCEE14AB}" destId="{4B9DE194-69DD-462C-BC1B-1F6DC5922F62}" srcOrd="0" destOrd="0" parTransId="{C8B83A42-7718-48B3-8BB3-72BA25179110}" sibTransId="{63875757-E0A8-4B51-A182-2C81F36430A3}"/>
    <dgm:cxn modelId="{242A9067-0689-4EDB-AA53-B9D4B4B339E0}" srcId="{B18ED9DF-C520-4C3F-8557-C82ACCEE14AB}" destId="{7509F81B-0BCD-4158-B400-C7819C8B4727}" srcOrd="3" destOrd="0" parTransId="{0B138659-08DD-4D91-B732-AAC2EDED8AE3}" sibTransId="{9A7F1834-0A84-4431-A02A-F586DFB28F4D}"/>
    <dgm:cxn modelId="{B3EEC170-CFB1-40C2-BB3C-7AFF64B46583}" type="presOf" srcId="{B18ED9DF-C520-4C3F-8557-C82ACCEE14AB}" destId="{21F6E2BF-2473-41C3-8068-419C3618C0A1}" srcOrd="0" destOrd="0" presId="urn:microsoft.com/office/officeart/2005/8/layout/venn3"/>
    <dgm:cxn modelId="{6360F179-B570-4769-953B-917D322828DE}" type="presOf" srcId="{0F19F8AB-9A21-443C-8A2E-D6AD051C5847}" destId="{2C66A5A5-6CE5-433F-B668-B1BD617336B6}" srcOrd="0" destOrd="0" presId="urn:microsoft.com/office/officeart/2005/8/layout/venn3"/>
    <dgm:cxn modelId="{CFF18381-199C-48B8-88CF-E736C1678E64}" srcId="{B18ED9DF-C520-4C3F-8557-C82ACCEE14AB}" destId="{535A55E7-13AA-4D77-A02F-E199C863AEF8}" srcOrd="4" destOrd="0" parTransId="{46146162-E402-45A5-91D4-7F98569B0E81}" sibTransId="{B26D03CE-181F-4F74-B401-DE28F586F484}"/>
    <dgm:cxn modelId="{B3E66584-0A48-45FE-B326-CBF2941D60FB}" type="presOf" srcId="{7509F81B-0BCD-4158-B400-C7819C8B4727}" destId="{01251F87-7CAE-493C-9F17-2F449553AE77}" srcOrd="0" destOrd="0" presId="urn:microsoft.com/office/officeart/2005/8/layout/venn3"/>
    <dgm:cxn modelId="{A61E2E85-3B36-488A-9406-9A56B4E16FB6}" type="presOf" srcId="{A08D5E2C-7760-4EE8-A21F-235CA9F14AC1}" destId="{15272020-4F56-4AD5-8314-E080F97D64C6}" srcOrd="0" destOrd="0" presId="urn:microsoft.com/office/officeart/2005/8/layout/venn3"/>
    <dgm:cxn modelId="{D8901F89-F257-4229-8B91-1E1EF40087ED}" srcId="{B18ED9DF-C520-4C3F-8557-C82ACCEE14AB}" destId="{2BD4D15F-E487-45A4-8177-64CC9547F165}" srcOrd="2" destOrd="0" parTransId="{EDA5F888-97DE-45BE-91B0-8068959879DA}" sibTransId="{8D9EA665-E2FB-4C4B-87CE-91B8B6015A09}"/>
    <dgm:cxn modelId="{4E379BA3-A9C3-4A6A-AC21-641836D33F40}" type="presOf" srcId="{4B9DE194-69DD-462C-BC1B-1F6DC5922F62}" destId="{C15EB171-FE3D-46AA-A629-0220F2B447C5}" srcOrd="0" destOrd="0" presId="urn:microsoft.com/office/officeart/2005/8/layout/venn3"/>
    <dgm:cxn modelId="{3A1513AB-5107-425B-971C-2295C5D43529}" type="presOf" srcId="{535A55E7-13AA-4D77-A02F-E199C863AEF8}" destId="{E26B713C-BB66-412F-ADDA-04F60479AE0A}" srcOrd="0" destOrd="0" presId="urn:microsoft.com/office/officeart/2005/8/layout/venn3"/>
    <dgm:cxn modelId="{C950C5AB-FFF8-4FBC-9392-EF2628C9E288}" type="presOf" srcId="{2BD4D15F-E487-45A4-8177-64CC9547F165}" destId="{59095A8B-0B3E-48FB-8E63-8CECDFA6D355}" srcOrd="0" destOrd="0" presId="urn:microsoft.com/office/officeart/2005/8/layout/venn3"/>
    <dgm:cxn modelId="{4B7B93CB-FC73-4FF8-BDB0-F3D26A81E193}" type="presOf" srcId="{90FC749D-D43D-4E31-B9DC-6F1CE766237A}" destId="{E87CC7A1-2D79-4FA7-BB7A-58F2EF082B5D}" srcOrd="0" destOrd="0" presId="urn:microsoft.com/office/officeart/2005/8/layout/venn3"/>
    <dgm:cxn modelId="{D1A715CD-6B5C-485A-B622-051937F132B5}" type="presOf" srcId="{0845F9EC-4011-496D-93A5-F5D3726023CD}" destId="{B841E6DA-A275-4DB8-A41B-10A13CF07799}" srcOrd="0" destOrd="0" presId="urn:microsoft.com/office/officeart/2005/8/layout/venn3"/>
    <dgm:cxn modelId="{C1C369ED-1D86-4BE7-9002-8A31F3855057}" srcId="{B18ED9DF-C520-4C3F-8557-C82ACCEE14AB}" destId="{0F19F8AB-9A21-443C-8A2E-D6AD051C5847}" srcOrd="8" destOrd="0" parTransId="{61A4A5D1-83D4-4541-98A2-4AFAF92483C0}" sibTransId="{86A94F7E-4AA5-4296-98B3-14D5D97D6B68}"/>
    <dgm:cxn modelId="{2C2ED892-556A-4C4E-B297-2D3F5D4CE264}" type="presParOf" srcId="{21F6E2BF-2473-41C3-8068-419C3618C0A1}" destId="{C15EB171-FE3D-46AA-A629-0220F2B447C5}" srcOrd="0" destOrd="0" presId="urn:microsoft.com/office/officeart/2005/8/layout/venn3"/>
    <dgm:cxn modelId="{E6516E36-D089-4ED1-959B-CFBF7D7B0E49}" type="presParOf" srcId="{21F6E2BF-2473-41C3-8068-419C3618C0A1}" destId="{CAC65D35-02FB-4A4C-86CB-9D315D43F038}" srcOrd="1" destOrd="0" presId="urn:microsoft.com/office/officeart/2005/8/layout/venn3"/>
    <dgm:cxn modelId="{7A53272C-E1A0-4205-AF53-A08E7850A085}" type="presParOf" srcId="{21F6E2BF-2473-41C3-8068-419C3618C0A1}" destId="{15272020-4F56-4AD5-8314-E080F97D64C6}" srcOrd="2" destOrd="0" presId="urn:microsoft.com/office/officeart/2005/8/layout/venn3"/>
    <dgm:cxn modelId="{B4A7A965-4209-4CFC-8587-6F8C9768F02C}" type="presParOf" srcId="{21F6E2BF-2473-41C3-8068-419C3618C0A1}" destId="{86623302-3D86-40FE-B3CF-6D7DF641CC4D}" srcOrd="3" destOrd="0" presId="urn:microsoft.com/office/officeart/2005/8/layout/venn3"/>
    <dgm:cxn modelId="{EB4D9BDA-479A-4B00-BECF-99CBEB2165B1}" type="presParOf" srcId="{21F6E2BF-2473-41C3-8068-419C3618C0A1}" destId="{59095A8B-0B3E-48FB-8E63-8CECDFA6D355}" srcOrd="4" destOrd="0" presId="urn:microsoft.com/office/officeart/2005/8/layout/venn3"/>
    <dgm:cxn modelId="{DBA1AF8F-5403-4701-A0B3-307981EF7833}" type="presParOf" srcId="{21F6E2BF-2473-41C3-8068-419C3618C0A1}" destId="{509A7008-9FC4-4A0A-A340-FE8D68BC3A8E}" srcOrd="5" destOrd="0" presId="urn:microsoft.com/office/officeart/2005/8/layout/venn3"/>
    <dgm:cxn modelId="{B836D364-4919-4538-89B8-2C9A01BD3F35}" type="presParOf" srcId="{21F6E2BF-2473-41C3-8068-419C3618C0A1}" destId="{01251F87-7CAE-493C-9F17-2F449553AE77}" srcOrd="6" destOrd="0" presId="urn:microsoft.com/office/officeart/2005/8/layout/venn3"/>
    <dgm:cxn modelId="{9AEA6888-0066-4459-BF23-EDAF21270A4F}" type="presParOf" srcId="{21F6E2BF-2473-41C3-8068-419C3618C0A1}" destId="{7711F82B-5C02-4E4B-96E5-981AC9E9F5AA}" srcOrd="7" destOrd="0" presId="urn:microsoft.com/office/officeart/2005/8/layout/venn3"/>
    <dgm:cxn modelId="{E25AC7B6-2A25-4338-904E-19152F3DA5D1}" type="presParOf" srcId="{21F6E2BF-2473-41C3-8068-419C3618C0A1}" destId="{E26B713C-BB66-412F-ADDA-04F60479AE0A}" srcOrd="8" destOrd="0" presId="urn:microsoft.com/office/officeart/2005/8/layout/venn3"/>
    <dgm:cxn modelId="{26D05AB8-BC1E-4653-A360-A1979BBB2076}" type="presParOf" srcId="{21F6E2BF-2473-41C3-8068-419C3618C0A1}" destId="{CFE27185-3E81-47E2-A4D3-FD74E93B7A81}" srcOrd="9" destOrd="0" presId="urn:microsoft.com/office/officeart/2005/8/layout/venn3"/>
    <dgm:cxn modelId="{C4A30275-2930-4EB4-8D45-EBA8010156CC}" type="presParOf" srcId="{21F6E2BF-2473-41C3-8068-419C3618C0A1}" destId="{B841E6DA-A275-4DB8-A41B-10A13CF07799}" srcOrd="10" destOrd="0" presId="urn:microsoft.com/office/officeart/2005/8/layout/venn3"/>
    <dgm:cxn modelId="{73F59428-72B8-4AE6-BA70-C6ED1BD27E86}" type="presParOf" srcId="{21F6E2BF-2473-41C3-8068-419C3618C0A1}" destId="{018860BA-5FB6-45D1-9851-CD676D9D4090}" srcOrd="11" destOrd="0" presId="urn:microsoft.com/office/officeart/2005/8/layout/venn3"/>
    <dgm:cxn modelId="{25F0A25F-B553-4789-B317-D18478ECE3F1}" type="presParOf" srcId="{21F6E2BF-2473-41C3-8068-419C3618C0A1}" destId="{A3D953BB-7586-421C-8AD0-2B7562049EB3}" srcOrd="12" destOrd="0" presId="urn:microsoft.com/office/officeart/2005/8/layout/venn3"/>
    <dgm:cxn modelId="{D2FD2082-F3D4-4507-8D15-B46029567D4D}" type="presParOf" srcId="{21F6E2BF-2473-41C3-8068-419C3618C0A1}" destId="{59C85104-7B65-414F-B472-FE287AF60B35}" srcOrd="13" destOrd="0" presId="urn:microsoft.com/office/officeart/2005/8/layout/venn3"/>
    <dgm:cxn modelId="{80F05B97-D82A-46D8-A386-42346EAE535B}" type="presParOf" srcId="{21F6E2BF-2473-41C3-8068-419C3618C0A1}" destId="{E87CC7A1-2D79-4FA7-BB7A-58F2EF082B5D}" srcOrd="14" destOrd="0" presId="urn:microsoft.com/office/officeart/2005/8/layout/venn3"/>
    <dgm:cxn modelId="{A6BFD69E-21D2-44C6-8F7C-50768AEABE1A}" type="presParOf" srcId="{21F6E2BF-2473-41C3-8068-419C3618C0A1}" destId="{248D3E9B-270A-41EC-9AC4-763D9A227724}" srcOrd="15" destOrd="0" presId="urn:microsoft.com/office/officeart/2005/8/layout/venn3"/>
    <dgm:cxn modelId="{56569487-24CB-4120-9A3F-A0A47FDCCF8F}" type="presParOf" srcId="{21F6E2BF-2473-41C3-8068-419C3618C0A1}" destId="{2C66A5A5-6CE5-433F-B668-B1BD617336B6}" srcOrd="1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EB171-FE3D-46AA-A629-0220F2B447C5}">
      <dsp:nvSpPr>
        <dsp:cNvPr id="0" name=""/>
        <dsp:cNvSpPr/>
      </dsp:nvSpPr>
      <dsp:spPr>
        <a:xfrm>
          <a:off x="3885608" y="1596662"/>
          <a:ext cx="1645610" cy="1645610"/>
        </a:xfrm>
        <a:prstGeom prst="ellipse">
          <a:avLst/>
        </a:prstGeom>
        <a:solidFill>
          <a:srgbClr val="0070C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Fakultet, završne godina</a:t>
          </a:r>
          <a:endParaRPr lang="en-GB" sz="2000" kern="1200" dirty="0"/>
        </a:p>
      </dsp:txBody>
      <dsp:txXfrm>
        <a:off x="4126602" y="1837656"/>
        <a:ext cx="1163622" cy="1163622"/>
      </dsp:txXfrm>
    </dsp:sp>
    <dsp:sp modelId="{15272020-4F56-4AD5-8314-E080F97D64C6}">
      <dsp:nvSpPr>
        <dsp:cNvPr id="0" name=""/>
        <dsp:cNvSpPr/>
      </dsp:nvSpPr>
      <dsp:spPr>
        <a:xfrm>
          <a:off x="5380569" y="1596662"/>
          <a:ext cx="1645610" cy="1645610"/>
        </a:xfrm>
        <a:prstGeom prst="ellipse">
          <a:avLst/>
        </a:prstGeom>
        <a:solidFill>
          <a:schemeClr val="accent5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Razgovor za posao</a:t>
          </a:r>
          <a:endParaRPr lang="en-GB" sz="2000" kern="1200" dirty="0"/>
        </a:p>
      </dsp:txBody>
      <dsp:txXfrm>
        <a:off x="5621563" y="1837656"/>
        <a:ext cx="1163622" cy="1163622"/>
      </dsp:txXfrm>
    </dsp:sp>
    <dsp:sp modelId="{59095A8B-0B3E-48FB-8E63-8CECDFA6D355}">
      <dsp:nvSpPr>
        <dsp:cNvPr id="0" name=""/>
        <dsp:cNvSpPr/>
      </dsp:nvSpPr>
      <dsp:spPr>
        <a:xfrm>
          <a:off x="6788797" y="1596662"/>
          <a:ext cx="1645610" cy="1645610"/>
        </a:xfrm>
        <a:prstGeom prst="ellipse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...</a:t>
          </a:r>
          <a:endParaRPr lang="en-GB" sz="2000" kern="1200" dirty="0"/>
        </a:p>
      </dsp:txBody>
      <dsp:txXfrm>
        <a:off x="7029791" y="1837656"/>
        <a:ext cx="1163622" cy="1163622"/>
      </dsp:txXfrm>
    </dsp:sp>
    <dsp:sp modelId="{01251F87-7CAE-493C-9F17-2F449553AE77}">
      <dsp:nvSpPr>
        <dsp:cNvPr id="0" name=""/>
        <dsp:cNvSpPr/>
      </dsp:nvSpPr>
      <dsp:spPr>
        <a:xfrm>
          <a:off x="7561885" y="2874050"/>
          <a:ext cx="1645610" cy="1645610"/>
        </a:xfrm>
        <a:prstGeom prst="ellipse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/>
            <a:t>...</a:t>
          </a:r>
          <a:endParaRPr lang="en-GB" sz="2000" kern="1200" dirty="0"/>
        </a:p>
      </dsp:txBody>
      <dsp:txXfrm>
        <a:off x="7802879" y="3115044"/>
        <a:ext cx="1163622" cy="1163622"/>
      </dsp:txXfrm>
    </dsp:sp>
    <dsp:sp modelId="{E26B713C-BB66-412F-ADDA-04F60479AE0A}">
      <dsp:nvSpPr>
        <dsp:cNvPr id="0" name=""/>
        <dsp:cNvSpPr/>
      </dsp:nvSpPr>
      <dsp:spPr>
        <a:xfrm>
          <a:off x="8232323" y="4177670"/>
          <a:ext cx="1645610" cy="1645610"/>
        </a:xfrm>
        <a:prstGeom prst="ellipse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b="1" kern="1200"/>
            <a:t>...</a:t>
          </a:r>
          <a:endParaRPr lang="en-GB" sz="2000" b="1" kern="1200" dirty="0"/>
        </a:p>
      </dsp:txBody>
      <dsp:txXfrm>
        <a:off x="8473317" y="4418664"/>
        <a:ext cx="1163622" cy="1163622"/>
      </dsp:txXfrm>
    </dsp:sp>
    <dsp:sp modelId="{B841E6DA-A275-4DB8-A41B-10A13CF07799}">
      <dsp:nvSpPr>
        <dsp:cNvPr id="0" name=""/>
        <dsp:cNvSpPr/>
      </dsp:nvSpPr>
      <dsp:spPr>
        <a:xfrm>
          <a:off x="4607485" y="2865246"/>
          <a:ext cx="1645610" cy="1645610"/>
        </a:xfrm>
        <a:prstGeom prst="ellipse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Prva godina na poslu</a:t>
          </a:r>
          <a:endParaRPr lang="en-GB" sz="2000" kern="1200" dirty="0"/>
        </a:p>
      </dsp:txBody>
      <dsp:txXfrm>
        <a:off x="4848479" y="3106240"/>
        <a:ext cx="1163622" cy="1163622"/>
      </dsp:txXfrm>
    </dsp:sp>
    <dsp:sp modelId="{A3D953BB-7586-421C-8AD0-2B7562049EB3}">
      <dsp:nvSpPr>
        <dsp:cNvPr id="0" name=""/>
        <dsp:cNvSpPr/>
      </dsp:nvSpPr>
      <dsp:spPr>
        <a:xfrm>
          <a:off x="6061697" y="2873672"/>
          <a:ext cx="1645610" cy="1645610"/>
        </a:xfrm>
        <a:prstGeom prst="ellipse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Mi protiv nas</a:t>
          </a:r>
          <a:endParaRPr lang="en-GB" sz="2000" kern="1200" dirty="0"/>
        </a:p>
      </dsp:txBody>
      <dsp:txXfrm>
        <a:off x="6302691" y="3114666"/>
        <a:ext cx="1163622" cy="1163622"/>
      </dsp:txXfrm>
    </dsp:sp>
    <dsp:sp modelId="{E87CC7A1-2D79-4FA7-BB7A-58F2EF082B5D}">
      <dsp:nvSpPr>
        <dsp:cNvPr id="0" name=""/>
        <dsp:cNvSpPr/>
      </dsp:nvSpPr>
      <dsp:spPr>
        <a:xfrm>
          <a:off x="5307860" y="4163978"/>
          <a:ext cx="1645610" cy="1645610"/>
        </a:xfrm>
        <a:prstGeom prst="ellipse">
          <a:avLst/>
        </a:prstGeom>
        <a:solidFill>
          <a:srgbClr val="C0000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Mi protiv korisnika</a:t>
          </a:r>
          <a:endParaRPr lang="en-GB" sz="2000" kern="1200" dirty="0"/>
        </a:p>
      </dsp:txBody>
      <dsp:txXfrm>
        <a:off x="5548854" y="4404972"/>
        <a:ext cx="1163622" cy="1163622"/>
      </dsp:txXfrm>
    </dsp:sp>
    <dsp:sp modelId="{2C66A5A5-6CE5-433F-B668-B1BD617336B6}">
      <dsp:nvSpPr>
        <dsp:cNvPr id="0" name=""/>
        <dsp:cNvSpPr/>
      </dsp:nvSpPr>
      <dsp:spPr>
        <a:xfrm>
          <a:off x="6788794" y="4168718"/>
          <a:ext cx="1645610" cy="1645610"/>
        </a:xfrm>
        <a:prstGeom prst="ellipse">
          <a:avLst/>
        </a:prstGeom>
        <a:solidFill>
          <a:schemeClr val="accent6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0563" tIns="25400" rIns="90563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Nebo je granica</a:t>
          </a:r>
          <a:endParaRPr lang="en-GB" sz="2000" kern="1200" dirty="0"/>
        </a:p>
      </dsp:txBody>
      <dsp:txXfrm>
        <a:off x="7029788" y="4409712"/>
        <a:ext cx="1163622" cy="1163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3/11/2017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3/11/2017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3/11/2017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3/11/2017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2452" y="19445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TRIBINA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ALUMNI @TFZR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515" y="3501008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Iskustva programera </a:t>
            </a:r>
            <a:endParaRPr lang="sr-Latn-RS" sz="4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 realne prakse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02310" y="332657"/>
            <a:ext cx="5912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UNIVERZITET U NOVOM SADU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TEHNI</a:t>
            </a:r>
            <a:r>
              <a:rPr lang="sr-Latn-RS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ČKI FAKULTET „MIHAJLO PUPIN“</a:t>
            </a:r>
          </a:p>
          <a:p>
            <a:r>
              <a:rPr lang="sr-Latn-RS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ZRENJANIN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61964" y="3429000"/>
            <a:ext cx="7992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01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9725820" cy="900584"/>
          </a:xfrm>
        </p:spPr>
        <p:txBody>
          <a:bodyPr/>
          <a:lstStyle/>
          <a:p>
            <a:pPr algn="ctr"/>
            <a:r>
              <a:rPr lang="sr-Latn-RS" dirty="0"/>
              <a:t>„TO-DO“ i „NOT-TO-DO“ u praksi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89956" y="2143930"/>
            <a:ext cx="4613252" cy="3045048"/>
          </a:xfrm>
        </p:spPr>
        <p:txBody>
          <a:bodyPr anchor="ctr">
            <a:normAutofit fontScale="92500" lnSpcReduction="20000"/>
          </a:bodyPr>
          <a:lstStyle/>
          <a:p>
            <a:r>
              <a:rPr lang="sr-Latn-RS" cap="none" dirty="0"/>
              <a:t>Marija Subić</a:t>
            </a:r>
          </a:p>
          <a:p>
            <a:endParaRPr lang="sr-Latn-RS" cap="none" dirty="0"/>
          </a:p>
          <a:p>
            <a:r>
              <a:rPr lang="sr-Latn-RS" cap="none" dirty="0"/>
              <a:t>YuTeam Software, Zrenjanin</a:t>
            </a:r>
          </a:p>
          <a:p>
            <a:r>
              <a:rPr lang="sr-Latn-RS" cap="none" dirty="0"/>
              <a:t>(Programer)</a:t>
            </a:r>
          </a:p>
          <a:p>
            <a:endParaRPr lang="sr-Latn-RS" cap="none" dirty="0"/>
          </a:p>
          <a:p>
            <a:r>
              <a:rPr lang="sr-Latn-RS" cap="none" dirty="0"/>
              <a:t>Završila fakultet: 2006. g.</a:t>
            </a:r>
          </a:p>
          <a:p>
            <a:r>
              <a:rPr lang="sr-Latn-RS" cap="none" dirty="0"/>
              <a:t>(Profesor informatike)</a:t>
            </a:r>
          </a:p>
          <a:p>
            <a:endParaRPr lang="sr-Latn-RS" cap="none" dirty="0"/>
          </a:p>
          <a:p>
            <a:r>
              <a:rPr lang="sr-Latn-RS" cap="none" dirty="0"/>
              <a:t>Radim u YT od 2007. g.</a:t>
            </a:r>
            <a:endParaRPr lang="en-US" cap="non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508" y="2031700"/>
            <a:ext cx="3069148" cy="326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269876" y="620688"/>
            <a:ext cx="10360501" cy="490067"/>
          </a:xfrm>
        </p:spPr>
        <p:txBody>
          <a:bodyPr>
            <a:noAutofit/>
          </a:bodyPr>
          <a:lstStyle/>
          <a:p>
            <a:pPr algn="ctr"/>
            <a:r>
              <a:rPr lang="sr-Latn-RS" sz="5400" b="1" dirty="0"/>
              <a:t>BIG PICTURE</a:t>
            </a:r>
            <a:endParaRPr lang="en-US" sz="5400" b="1" dirty="0"/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837040519"/>
              </p:ext>
            </p:extLst>
          </p:nvPr>
        </p:nvGraphicFramePr>
        <p:xfrm>
          <a:off x="0" y="0"/>
          <a:ext cx="1218882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2314" y="627729"/>
            <a:ext cx="3148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r-Latn-RS" sz="1800" dirty="0">
                <a:solidFill>
                  <a:schemeClr val="accent1"/>
                </a:solidFill>
              </a:rPr>
              <a:t>Pravo vreme za odluku čime </a:t>
            </a:r>
          </a:p>
          <a:p>
            <a:r>
              <a:rPr lang="sr-Latn-RS" sz="1800" dirty="0">
                <a:solidFill>
                  <a:schemeClr val="accent1"/>
                </a:solidFill>
              </a:rPr>
              <a:t>želite da se bavite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2314" y="1162648"/>
            <a:ext cx="3555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r-Latn-RS" sz="1800" dirty="0">
                <a:solidFill>
                  <a:schemeClr val="accent1"/>
                </a:solidFill>
              </a:rPr>
              <a:t>Učite sada što više, posle nećete </a:t>
            </a:r>
          </a:p>
          <a:p>
            <a:r>
              <a:rPr lang="sr-Latn-RS" sz="1800" dirty="0">
                <a:solidFill>
                  <a:schemeClr val="accent1"/>
                </a:solidFill>
              </a:rPr>
              <a:t>imati vremena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5475" y="594131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Moj primer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5475" y="905120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Sve se vidi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5475" y="1215881"/>
            <a:ext cx="173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Đorđe Čvarkov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32314" y="2549841"/>
            <a:ext cx="1874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Presudna godina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32314" y="2862289"/>
            <a:ext cx="3871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Naučite što više kako se radi u praksi</a:t>
            </a:r>
            <a:endParaRPr lang="en-GB" sz="1800" dirty="0">
              <a:solidFill>
                <a:schemeClr val="accent1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91346" y="204891"/>
            <a:ext cx="1645610" cy="1645610"/>
            <a:chOff x="3885608" y="1596662"/>
            <a:chExt cx="1645610" cy="1645610"/>
          </a:xfrm>
        </p:grpSpPr>
        <p:sp>
          <p:nvSpPr>
            <p:cNvPr id="23" name="Oval 22"/>
            <p:cNvSpPr/>
            <p:nvPr/>
          </p:nvSpPr>
          <p:spPr>
            <a:xfrm>
              <a:off x="3885608" y="1596662"/>
              <a:ext cx="1645610" cy="1645610"/>
            </a:xfrm>
            <a:prstGeom prst="ellipse">
              <a:avLst/>
            </a:prstGeom>
            <a:solidFill>
              <a:srgbClr val="0070C0">
                <a:alpha val="9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4126602" y="1837656"/>
              <a:ext cx="1163622" cy="11636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0563" tIns="25400" rIns="90563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000" kern="1200" dirty="0"/>
                <a:t>Fakultet, završne godina</a:t>
              </a:r>
              <a:endParaRPr lang="en-GB" sz="2000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678579" y="204891"/>
            <a:ext cx="1645610" cy="1645610"/>
            <a:chOff x="5380569" y="1596662"/>
            <a:chExt cx="1645610" cy="1645610"/>
          </a:xfrm>
        </p:grpSpPr>
        <p:sp>
          <p:nvSpPr>
            <p:cNvPr id="26" name="Oval 25"/>
            <p:cNvSpPr/>
            <p:nvPr/>
          </p:nvSpPr>
          <p:spPr>
            <a:xfrm>
              <a:off x="5380569" y="1596662"/>
              <a:ext cx="1645610" cy="1645610"/>
            </a:xfrm>
            <a:prstGeom prst="ellipse">
              <a:avLst/>
            </a:prstGeom>
            <a:solidFill>
              <a:schemeClr val="accent5">
                <a:alpha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7" name="Oval 4"/>
            <p:cNvSpPr/>
            <p:nvPr/>
          </p:nvSpPr>
          <p:spPr>
            <a:xfrm>
              <a:off x="5621563" y="1837656"/>
              <a:ext cx="1163622" cy="11636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0563" tIns="25400" rIns="90563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000" kern="1200" dirty="0"/>
                <a:t>Razgovor za posao</a:t>
              </a:r>
              <a:endParaRPr lang="en-GB" sz="2000" kern="1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91346" y="1965086"/>
            <a:ext cx="1645610" cy="1645610"/>
            <a:chOff x="4607485" y="2865246"/>
            <a:chExt cx="1645610" cy="1645610"/>
          </a:xfrm>
        </p:grpSpPr>
        <p:sp>
          <p:nvSpPr>
            <p:cNvPr id="29" name="Oval 28"/>
            <p:cNvSpPr/>
            <p:nvPr/>
          </p:nvSpPr>
          <p:spPr>
            <a:xfrm>
              <a:off x="4607485" y="2865246"/>
              <a:ext cx="1645610" cy="164561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0" name="Oval 4"/>
            <p:cNvSpPr/>
            <p:nvPr/>
          </p:nvSpPr>
          <p:spPr>
            <a:xfrm>
              <a:off x="4848479" y="3106240"/>
              <a:ext cx="1163622" cy="11636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0563" tIns="25400" rIns="90563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000" kern="1200" dirty="0"/>
                <a:t>Prva godina na poslu</a:t>
              </a:r>
              <a:endParaRPr lang="en-GB" sz="2000" kern="1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678579" y="1965086"/>
            <a:ext cx="1645610" cy="1645610"/>
            <a:chOff x="6061697" y="2873672"/>
            <a:chExt cx="1645610" cy="1645610"/>
          </a:xfrm>
        </p:grpSpPr>
        <p:sp>
          <p:nvSpPr>
            <p:cNvPr id="32" name="Oval 31"/>
            <p:cNvSpPr/>
            <p:nvPr/>
          </p:nvSpPr>
          <p:spPr>
            <a:xfrm>
              <a:off x="6061697" y="2873672"/>
              <a:ext cx="1645610" cy="1645610"/>
            </a:xfrm>
            <a:prstGeom prst="ellipse">
              <a:avLst/>
            </a:prstGeom>
            <a:solidFill>
              <a:srgbClr val="92D050">
                <a:alpha val="9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6302691" y="3114666"/>
              <a:ext cx="1163622" cy="11636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0563" tIns="25400" rIns="90563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000" kern="1200" dirty="0"/>
                <a:t>Mi protiv nas</a:t>
              </a:r>
              <a:endParaRPr lang="en-GB" sz="2000" kern="1200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8385475" y="2243902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Znamo se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85475" y="2564403"/>
            <a:ext cx="2416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Ne znam, ne razumem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385475" y="2890827"/>
            <a:ext cx="1300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Nož u leđa</a:t>
            </a:r>
            <a:endParaRPr lang="en-GB" sz="1800" dirty="0">
              <a:solidFill>
                <a:schemeClr val="accent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891346" y="3745025"/>
            <a:ext cx="1645610" cy="1645610"/>
            <a:chOff x="5307860" y="4163978"/>
            <a:chExt cx="1645610" cy="1645610"/>
          </a:xfrm>
        </p:grpSpPr>
        <p:sp>
          <p:nvSpPr>
            <p:cNvPr id="38" name="Oval 37"/>
            <p:cNvSpPr/>
            <p:nvPr/>
          </p:nvSpPr>
          <p:spPr>
            <a:xfrm>
              <a:off x="5307860" y="4163978"/>
              <a:ext cx="1645610" cy="1645610"/>
            </a:xfrm>
            <a:prstGeom prst="ellipse">
              <a:avLst/>
            </a:prstGeom>
            <a:solidFill>
              <a:srgbClr val="C00000">
                <a:alpha val="9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9" name="Oval 4"/>
            <p:cNvSpPr/>
            <p:nvPr/>
          </p:nvSpPr>
          <p:spPr>
            <a:xfrm>
              <a:off x="5548854" y="4404972"/>
              <a:ext cx="1163622" cy="11636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0563" tIns="25400" rIns="90563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000" kern="1200" dirty="0"/>
                <a:t>Mi protiv korisnika</a:t>
              </a:r>
              <a:endParaRPr lang="en-GB" sz="2000" kern="120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632314" y="3919285"/>
            <a:ext cx="2621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Ja njih ništa ne razumem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32314" y="4636363"/>
            <a:ext cx="3111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Korisnici gledaju ono što ste </a:t>
            </a:r>
            <a:br>
              <a:rPr lang="sr-Latn-RS" sz="1800" dirty="0">
                <a:solidFill>
                  <a:schemeClr val="accent1"/>
                </a:solidFill>
              </a:rPr>
            </a:br>
            <a:r>
              <a:rPr lang="sr-Latn-RS" sz="1800" dirty="0">
                <a:solidFill>
                  <a:schemeClr val="accent1"/>
                </a:solidFill>
              </a:rPr>
              <a:t>uradili iz drugog ugla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32314" y="5257259"/>
            <a:ext cx="2125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Razmaženi korisnici</a:t>
            </a:r>
            <a:endParaRPr lang="en-GB" sz="1800" dirty="0">
              <a:solidFill>
                <a:schemeClr val="accent1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678579" y="3745025"/>
            <a:ext cx="1645610" cy="1645610"/>
            <a:chOff x="6788794" y="4168718"/>
            <a:chExt cx="1645610" cy="1645610"/>
          </a:xfrm>
        </p:grpSpPr>
        <p:sp>
          <p:nvSpPr>
            <p:cNvPr id="44" name="Oval 43"/>
            <p:cNvSpPr/>
            <p:nvPr/>
          </p:nvSpPr>
          <p:spPr>
            <a:xfrm>
              <a:off x="6788794" y="4168718"/>
              <a:ext cx="1645610" cy="1645610"/>
            </a:xfrm>
            <a:prstGeom prst="ellipse">
              <a:avLst/>
            </a:prstGeom>
            <a:solidFill>
              <a:schemeClr val="accent6">
                <a:alpha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5" name="Oval 4"/>
            <p:cNvSpPr/>
            <p:nvPr/>
          </p:nvSpPr>
          <p:spPr>
            <a:xfrm>
              <a:off x="7029788" y="4409712"/>
              <a:ext cx="1163622" cy="11636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0563" tIns="25400" rIns="90563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000" kern="1200" dirty="0"/>
                <a:t>Nebo je granica</a:t>
              </a:r>
              <a:endParaRPr lang="en-GB" sz="2000" kern="1200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8385475" y="3750096"/>
            <a:ext cx="2494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Posle nekoliko godina, </a:t>
            </a:r>
          </a:p>
          <a:p>
            <a:r>
              <a:rPr lang="sr-Latn-RS" sz="1800" dirty="0">
                <a:solidFill>
                  <a:schemeClr val="accent1"/>
                </a:solidFill>
              </a:rPr>
              <a:t>otvoriće vam se horizont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5475" y="4392942"/>
            <a:ext cx="3773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Nije dovoljno da ste samo programer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385475" y="4767080"/>
            <a:ext cx="3429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Ne postoji gornja granica do koje </a:t>
            </a:r>
          </a:p>
          <a:p>
            <a:r>
              <a:rPr lang="sr-Latn-RS" sz="1800" dirty="0">
                <a:solidFill>
                  <a:schemeClr val="accent1"/>
                </a:solidFill>
              </a:rPr>
              <a:t>možete da se usavršavate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41719" y="5805264"/>
            <a:ext cx="10305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4000" dirty="0"/>
              <a:t>URADITE DOBRO ONO ŠTO JE DO VAS, ZBOG VAS</a:t>
            </a:r>
            <a:endParaRPr lang="en-GB" sz="4000" dirty="0"/>
          </a:p>
        </p:txBody>
      </p:sp>
      <p:sp>
        <p:nvSpPr>
          <p:cNvPr id="50" name="TextBox 49"/>
          <p:cNvSpPr txBox="1"/>
          <p:nvPr/>
        </p:nvSpPr>
        <p:spPr>
          <a:xfrm>
            <a:off x="2632314" y="4286675"/>
            <a:ext cx="2416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dirty="0">
                <a:solidFill>
                  <a:schemeClr val="accent1"/>
                </a:solidFill>
              </a:rPr>
              <a:t>- Ne znam, ne razumem</a:t>
            </a:r>
            <a:endParaRPr lang="en-GB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137</TotalTime>
  <Words>211</Words>
  <Application>Microsoft Office PowerPoint</Application>
  <PresentationFormat>Custom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Tech 16x9</vt:lpstr>
      <vt:lpstr>TRIBINA  ALUMNI @TFZR</vt:lpstr>
      <vt:lpstr>„TO-DO“ i „NOT-TO-DO“ u praksi</vt:lpstr>
      <vt:lpstr>BIG PICTURE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Marija Subic</dc:creator>
  <cp:lastModifiedBy>DudaMarija</cp:lastModifiedBy>
  <cp:revision>33</cp:revision>
  <dcterms:created xsi:type="dcterms:W3CDTF">2017-03-11T06:41:59Z</dcterms:created>
  <dcterms:modified xsi:type="dcterms:W3CDTF">2017-03-11T10:51:12Z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