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2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9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4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3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6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0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0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2B7E-6F95-4DF3-9B4E-C59467F4ED2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608" y="1542987"/>
            <a:ext cx="8503920" cy="852741"/>
          </a:xfrm>
        </p:spPr>
        <p:txBody>
          <a:bodyPr>
            <a:normAutofit/>
          </a:bodyPr>
          <a:lstStyle/>
          <a:p>
            <a:r>
              <a:rPr lang="sr-Latn-R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08" y="2468880"/>
            <a:ext cx="8503920" cy="41605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3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M-DJ</cp:lastModifiedBy>
  <cp:revision>16</cp:revision>
  <dcterms:created xsi:type="dcterms:W3CDTF">2018-07-12T05:42:46Z</dcterms:created>
  <dcterms:modified xsi:type="dcterms:W3CDTF">2023-04-24T20:37:15Z</dcterms:modified>
</cp:coreProperties>
</file>